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61" r:id="rId4"/>
    <p:sldId id="259" r:id="rId5"/>
    <p:sldId id="263" r:id="rId6"/>
    <p:sldId id="262" r:id="rId7"/>
    <p:sldId id="265" r:id="rId8"/>
    <p:sldId id="264" r:id="rId9"/>
    <p:sldId id="260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C70B8-7FF8-3C93-9AD8-9E36AFF17DC8}" v="49" dt="2021-02-05T06:42:07.495"/>
    <p1510:client id="{3C9968B7-9B18-C654-A8D8-5C8345CD8643}" v="12" dt="2021-02-05T21:42:06.831"/>
    <p1510:client id="{4D03BCED-A63F-ED50-3432-6F2F22ABC3E2}" v="954" dt="2021-02-05T14:44:22.880"/>
    <p1510:client id="{C771DA46-E34F-AB74-9B76-4C2C98299A58}" v="6" dt="2021-02-05T14:45:02.711"/>
    <p1510:client id="{D7BB1AA1-36D4-6863-F065-186BC2D57E86}" v="518" dt="2021-02-05T19:38:14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93" d="100"/>
          <a:sy n="93" d="100"/>
        </p:scale>
        <p:origin x="-91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70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68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30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06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7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01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9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2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3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1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6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0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2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8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8D3EAE6-5AC4-4EF7-BA5E-FF047F0576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25223CC4-CEF2-43BE-A268-7574A7F572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0AD518D9-DA34-42A4-AE7C-2449A29A2A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F57E9183-A8C2-4E29-854A-122252F8C7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427F9D8B-907D-42F0-8748-A986C12C50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2127D324-ED99-4DAD-96B2-75E77B6EE6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="" xmlns:a16="http://schemas.microsoft.com/office/drawing/2014/main" id="{C458EB8A-C7C5-4211-9687-A5EE0C6DD0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65D94D4E-6D90-4017-88B5-20FB900382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55383EC4-D6DD-4C5A-913E-9FBB97309C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C9779F7A-4308-4A06-9EE1-97A003037C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0F2FC2F-2244-4240-94B0-9D51B33BA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03307054-69F1-41D9-993D-AE5A21F869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A70B5B-D672-4690-B80D-3443EA6D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Remember. It's not a toy.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D866B35-EEB6-45B7-8C97-C1F8F637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48" y="5565530"/>
            <a:ext cx="9603727" cy="4055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err="1">
                <a:solidFill>
                  <a:schemeClr val="tx1"/>
                </a:solidFill>
              </a:rPr>
              <a:t>Pamiętaj</a:t>
            </a:r>
            <a:r>
              <a:rPr lang="en-US" dirty="0">
                <a:solidFill>
                  <a:schemeClr val="tx1"/>
                </a:solidFill>
              </a:rPr>
              <a:t>. To </a:t>
            </a:r>
            <a:r>
              <a:rPr lang="en-US" dirty="0" err="1">
                <a:solidFill>
                  <a:schemeClr val="tx1"/>
                </a:solidFill>
              </a:rPr>
              <a:t>nie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jest </a:t>
            </a:r>
            <a:r>
              <a:rPr lang="en-US" dirty="0" err="1" smtClean="0">
                <a:solidFill>
                  <a:schemeClr val="tx1"/>
                </a:solidFill>
              </a:rPr>
              <a:t>zabawka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B6E7B777-18B2-4C35-B506-702DC68D25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Obraz 31" descr="Obraz zawierający kot&#10;&#10;Opis wygenerowany automatycznie">
            <a:extLst>
              <a:ext uri="{FF2B5EF4-FFF2-40B4-BE49-F238E27FC236}">
                <a16:creationId xmlns="" xmlns:a16="http://schemas.microsoft.com/office/drawing/2014/main" id="{EA8A9B58-9F9A-4341-A008-BCFDE47D09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190" r="2" b="19840"/>
          <a:stretch/>
        </p:blipFill>
        <p:spPr>
          <a:xfrm>
            <a:off x="1776502" y="1257341"/>
            <a:ext cx="4243375" cy="2798064"/>
          </a:xfrm>
          <a:prstGeom prst="rect">
            <a:avLst/>
          </a:prstGeom>
        </p:spPr>
      </p:pic>
      <p:pic>
        <p:nvPicPr>
          <p:cNvPr id="30" name="Obraz 30" descr="Obraz zawierający biały, ssak, kot domowy, kot&#10;&#10;Opis wygenerowany automatycznie">
            <a:extLst>
              <a:ext uri="{FF2B5EF4-FFF2-40B4-BE49-F238E27FC236}">
                <a16:creationId xmlns="" xmlns:a16="http://schemas.microsoft.com/office/drawing/2014/main" id="{7BD7C07D-79CE-4A44-93AF-81D1801D6F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3816"/>
          <a:stretch/>
        </p:blipFill>
        <p:spPr>
          <a:xfrm>
            <a:off x="6180744" y="1257341"/>
            <a:ext cx="4227694" cy="279806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ADF7A100-AC98-48E5-8ADC-222C893FB2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943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4581" y="1053193"/>
            <a:ext cx="9601196" cy="3984172"/>
          </a:xfrm>
        </p:spPr>
        <p:txBody>
          <a:bodyPr>
            <a:normAutofit/>
          </a:bodyPr>
          <a:lstStyle/>
          <a:p>
            <a:r>
              <a:rPr lang="pl-PL" sz="4800" dirty="0" smtClean="0"/>
              <a:t>REMEMBER!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Pet </a:t>
            </a:r>
            <a:r>
              <a:rPr lang="pl-PL" dirty="0" err="1"/>
              <a:t>costs</a:t>
            </a:r>
            <a:r>
              <a:rPr lang="pl-PL" dirty="0"/>
              <a:t>… </a:t>
            </a:r>
            <a:r>
              <a:rPr lang="pl-PL" dirty="0" err="1"/>
              <a:t>Sometimes</a:t>
            </a:r>
            <a:r>
              <a:rPr lang="pl-PL" dirty="0"/>
              <a:t> a lot. </a:t>
            </a:r>
            <a:r>
              <a:rPr lang="pl-PL" dirty="0" err="1"/>
              <a:t>Think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before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decide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to </a:t>
            </a:r>
            <a:r>
              <a:rPr lang="pl-PL" dirty="0" err="1"/>
              <a:t>have</a:t>
            </a:r>
            <a:r>
              <a:rPr lang="pl-PL" dirty="0"/>
              <a:t> one. </a:t>
            </a:r>
          </a:p>
        </p:txBody>
      </p:sp>
    </p:spTree>
    <p:extLst>
      <p:ext uri="{BB962C8B-B14F-4D97-AF65-F5344CB8AC3E}">
        <p14:creationId xmlns:p14="http://schemas.microsoft.com/office/powerpoint/2010/main" val="129620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FF383EF-095E-473F-AE2D-D2BD3D11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8" y="3929748"/>
            <a:ext cx="8729131" cy="1768086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3200" dirty="0"/>
              <a:t>Thank you for your attention.</a:t>
            </a:r>
            <a:br>
              <a:rPr lang="pl-PL" sz="3200" dirty="0"/>
            </a:br>
            <a:r>
              <a:rPr lang="pl-PL" sz="3200" dirty="0"/>
              <a:t>The </a:t>
            </a:r>
            <a:r>
              <a:rPr lang="pl-PL" sz="3200" dirty="0" err="1"/>
              <a:t>presentation</a:t>
            </a:r>
            <a:r>
              <a:rPr lang="pl-PL" sz="3200" dirty="0"/>
              <a:t> was </a:t>
            </a:r>
            <a:r>
              <a:rPr lang="pl-PL" sz="3200" dirty="0" err="1"/>
              <a:t>prepared</a:t>
            </a:r>
            <a:r>
              <a:rPr lang="pl-PL" sz="3200" dirty="0"/>
              <a:t> by Artur </a:t>
            </a:r>
            <a:r>
              <a:rPr lang="pl-PL" sz="3200" dirty="0" smtClean="0"/>
              <a:t>Gawlik &amp; the team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84480B7D-593E-404D-BC9B-37FCF5E0D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776281"/>
            <a:ext cx="8158690" cy="2794231"/>
          </a:xfrm>
        </p:spPr>
        <p:txBody>
          <a:bodyPr>
            <a:normAutofit lnSpcReduction="10000"/>
          </a:bodyPr>
          <a:lstStyle/>
          <a:p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 sz="2900" dirty="0" smtClean="0">
                <a:ea typeface="+mn-lt"/>
                <a:cs typeface="+mn-lt"/>
              </a:rPr>
              <a:t>Dziękujmy </a:t>
            </a:r>
            <a:r>
              <a:rPr lang="pl-PL" sz="2900" dirty="0">
                <a:ea typeface="+mn-lt"/>
                <a:cs typeface="+mn-lt"/>
              </a:rPr>
              <a:t>za uwagę.</a:t>
            </a:r>
          </a:p>
          <a:p>
            <a:endParaRPr lang="pl-PL" sz="2900" dirty="0"/>
          </a:p>
          <a:p>
            <a:r>
              <a:rPr lang="pl-PL" sz="2900" dirty="0"/>
              <a:t>Prezentację </a:t>
            </a:r>
            <a:r>
              <a:rPr lang="pl-PL" sz="2900" dirty="0" smtClean="0"/>
              <a:t>przygotował Artur </a:t>
            </a:r>
            <a:r>
              <a:rPr lang="pl-PL" sz="2900" dirty="0" smtClean="0"/>
              <a:t>Gawlik &amp; the team</a:t>
            </a:r>
            <a:endParaRPr lang="pl-PL" sz="2900" dirty="0"/>
          </a:p>
        </p:txBody>
      </p:sp>
    </p:spTree>
    <p:extLst>
      <p:ext uri="{BB962C8B-B14F-4D97-AF65-F5344CB8AC3E}">
        <p14:creationId xmlns:p14="http://schemas.microsoft.com/office/powerpoint/2010/main" val="3114854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1205" y="1605648"/>
            <a:ext cx="8158688" cy="277857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Prezentacja przygotowana w ramach realizacji zadań wynikających z projektu </a:t>
            </a:r>
            <a:r>
              <a:rPr lang="pl-PL" i="1" dirty="0" smtClean="0"/>
              <a:t>Małopolskie Talenty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Temat</a:t>
            </a:r>
            <a:r>
              <a:rPr lang="pl-PL" i="1" dirty="0"/>
              <a:t>: </a:t>
            </a:r>
            <a:r>
              <a:rPr lang="pl-PL" i="1" dirty="0" smtClean="0"/>
              <a:t>PETS  ARE  NOT  TOYS</a:t>
            </a:r>
            <a:endParaRPr lang="pl-PL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33424" y="4515522"/>
            <a:ext cx="8158690" cy="954547"/>
          </a:xfrm>
        </p:spPr>
        <p:txBody>
          <a:bodyPr/>
          <a:lstStyle/>
          <a:p>
            <a:r>
              <a:rPr lang="pl-PL" dirty="0" smtClean="0"/>
              <a:t>PSP im. św. Stanisława Kostki w Biesiadkach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14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E0BB825-7A63-4561-8E5E-1AC158CE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Karmienie kota / </a:t>
            </a:r>
            <a:r>
              <a:rPr lang="pl-PL" dirty="0" err="1"/>
              <a:t>Feeding</a:t>
            </a:r>
            <a:r>
              <a:rPr lang="pl-PL" dirty="0"/>
              <a:t> the </a:t>
            </a:r>
            <a:r>
              <a:rPr lang="pl-PL" dirty="0" err="1"/>
              <a:t>cat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2CA5CCBC-A23E-4604-9536-44CB55BA7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  <a:p>
            <a:r>
              <a:rPr lang="pl-PL" dirty="0"/>
              <a:t>Sucha karma dla kotów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536EC9AA-5818-4345-AB82-44452F913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7536" y="2715399"/>
            <a:ext cx="4718304" cy="119041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pPr algn="ctr"/>
            <a:r>
              <a:rPr lang="pl-PL" sz="4400" err="1"/>
              <a:t>Dry</a:t>
            </a:r>
            <a:r>
              <a:rPr lang="pl-PL" sz="4400" dirty="0"/>
              <a:t> food for </a:t>
            </a:r>
            <a:r>
              <a:rPr lang="pl-PL" sz="4400" err="1"/>
              <a:t>cat</a:t>
            </a:r>
            <a:endParaRPr lang="pl-PL" sz="4400"/>
          </a:p>
          <a:p>
            <a:endParaRPr lang="pl-PL" dirty="0"/>
          </a:p>
        </p:txBody>
      </p:sp>
      <p:pic>
        <p:nvPicPr>
          <p:cNvPr id="10" name="Obraz 10">
            <a:extLst>
              <a:ext uri="{FF2B5EF4-FFF2-40B4-BE49-F238E27FC236}">
                <a16:creationId xmlns="" xmlns:a16="http://schemas.microsoft.com/office/drawing/2014/main" id="{BC63742C-EF10-4B23-B6DC-3DC76B9E30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55475" y="3475249"/>
            <a:ext cx="1085708" cy="1914525"/>
          </a:xfrm>
        </p:spPr>
      </p:pic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1DFEEF98-2D85-4DC6-866B-0F2B629936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75, 98 zł. / 14 kg. </a:t>
            </a:r>
          </a:p>
          <a:p>
            <a:pPr marL="0" indent="0">
              <a:buSzPct val="114999"/>
              <a:buNone/>
            </a:pPr>
            <a:r>
              <a:rPr lang="en-US" dirty="0"/>
              <a:t/>
            </a:r>
            <a:br>
              <a:rPr lang="en-US" dirty="0"/>
            </a:br>
            <a:endParaRPr lang="pl-PL" dirty="0"/>
          </a:p>
          <a:p>
            <a:pPr>
              <a:buSzPct val="114999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4327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61E9682-8663-48D3-B639-0ED54030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Karmienie kota / Feeding the cat</a:t>
            </a:r>
            <a:endParaRPr lang="pl-PL" dirty="0">
              <a:ea typeface="+mj-lt"/>
              <a:cs typeface="+mj-lt"/>
            </a:endParaRPr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A1FDB797-BFBE-4FF6-98E1-D73252170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Karma w galaretce.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E543A0D2-BBBB-45F9-91FA-47EA01FAB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997067"/>
          </a:xfrm>
        </p:spPr>
        <p:txBody>
          <a:bodyPr/>
          <a:lstStyle/>
          <a:p>
            <a:pPr algn="ctr"/>
            <a:r>
              <a:rPr lang="pl-PL" sz="4400" err="1"/>
              <a:t>Jelly</a:t>
            </a:r>
            <a:r>
              <a:rPr lang="pl-PL" sz="4400" dirty="0"/>
              <a:t> food</a:t>
            </a:r>
          </a:p>
          <a:p>
            <a:endParaRPr lang="pl-PL" dirty="0"/>
          </a:p>
        </p:txBody>
      </p:sp>
      <p:pic>
        <p:nvPicPr>
          <p:cNvPr id="13" name="Obraz 13" descr="Obraz zawierający tekst, znak, ciemny, noc&#10;&#10;Opis wygenerowany automatycznie">
            <a:extLst>
              <a:ext uri="{FF2B5EF4-FFF2-40B4-BE49-F238E27FC236}">
                <a16:creationId xmlns="" xmlns:a16="http://schemas.microsoft.com/office/drawing/2014/main" id="{E2172B06-A456-44E5-A566-9E6AE592B8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03740" y="3079138"/>
            <a:ext cx="2656114" cy="2643867"/>
          </a:xfrm>
        </p:spPr>
      </p:pic>
      <p:sp>
        <p:nvSpPr>
          <p:cNvPr id="12" name="Symbol zastępczy zawartości 11">
            <a:extLst>
              <a:ext uri="{FF2B5EF4-FFF2-40B4-BE49-F238E27FC236}">
                <a16:creationId xmlns="" xmlns:a16="http://schemas.microsoft.com/office/drawing/2014/main" id="{347B2B2C-335B-4B16-9E77-7C51B34AFB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95, 90 zł. /60 x 85 g.</a:t>
            </a:r>
          </a:p>
          <a:p>
            <a:pPr marL="0" indent="0">
              <a:buSzPct val="114999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7151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877E3E0-8A83-4365-A3AE-94A70E36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Akcesoria dla kota / Cat accessories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5B09607-4D29-4488-BB00-4064343DC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Transporter dla kota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3018578C-33DC-479F-B59D-41D28EE7D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1088053"/>
          </a:xfrm>
        </p:spPr>
        <p:txBody>
          <a:bodyPr/>
          <a:lstStyle/>
          <a:p>
            <a:pPr algn="ctr"/>
            <a:r>
              <a:rPr lang="pl-PL" sz="4400" err="1"/>
              <a:t>Cat</a:t>
            </a:r>
            <a:r>
              <a:rPr lang="pl-PL" sz="4400" dirty="0"/>
              <a:t> </a:t>
            </a:r>
            <a:r>
              <a:rPr lang="pl-PL" sz="4400" err="1"/>
              <a:t>carrier</a:t>
            </a:r>
            <a:endParaRPr lang="pl-PL" sz="4400"/>
          </a:p>
          <a:p>
            <a:endParaRPr lang="pl-PL" sz="2400" dirty="0"/>
          </a:p>
        </p:txBody>
      </p:sp>
      <p:pic>
        <p:nvPicPr>
          <p:cNvPr id="10" name="Obraz 10" descr="Obraz zawierający ciemny, nocne niebo&#10;&#10;Opis wygenerowany automatycznie">
            <a:extLst>
              <a:ext uri="{FF2B5EF4-FFF2-40B4-BE49-F238E27FC236}">
                <a16:creationId xmlns="" xmlns:a16="http://schemas.microsoft.com/office/drawing/2014/main" id="{FAD77CFB-0B59-4C15-90A6-32D7213B95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51600" y="2944274"/>
            <a:ext cx="3135532" cy="3135532"/>
          </a:xfrm>
        </p:spPr>
      </p:pic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9AAF78B3-1120-4F11-AD28-299CBF3CCD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39,00 zł.</a:t>
            </a:r>
          </a:p>
          <a:p>
            <a:pPr>
              <a:buSzPct val="114999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1938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8EF0904-5524-4983-9B7B-4F4A81E4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Akcesoria dla kota / Cat accessories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A264D02B-9C35-4C8B-816D-D8F74FA8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5505" y="2810933"/>
            <a:ext cx="4542969" cy="501409"/>
          </a:xfrm>
        </p:spPr>
        <p:txBody>
          <a:bodyPr/>
          <a:lstStyle/>
          <a:p>
            <a:r>
              <a:rPr lang="pl-PL" dirty="0"/>
              <a:t>                                       </a:t>
            </a:r>
          </a:p>
          <a:p>
            <a:r>
              <a:rPr lang="pl-PL"/>
              <a:t>Kuweta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70B7DFF8-1DFF-43D5-8D03-7571C5D4C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656439"/>
            <a:ext cx="4718304" cy="582845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pPr algn="ctr"/>
            <a:r>
              <a:rPr lang="pl-PL" sz="4400" dirty="0" err="1" smtClean="0"/>
              <a:t>Litter</a:t>
            </a:r>
            <a:r>
              <a:rPr lang="pl-PL" sz="4400" dirty="0" smtClean="0"/>
              <a:t> </a:t>
            </a:r>
            <a:r>
              <a:rPr lang="pl-PL" sz="4400" dirty="0" err="1"/>
              <a:t>box</a:t>
            </a:r>
            <a:r>
              <a:rPr lang="pl-PL" sz="4400" dirty="0"/>
              <a:t>    </a:t>
            </a:r>
          </a:p>
        </p:txBody>
      </p:sp>
      <p:pic>
        <p:nvPicPr>
          <p:cNvPr id="10" name="Obraz 10" descr="Obraz zawierający ciemny, nocne niebo&#10;&#10;Opis wygenerowany automatycznie">
            <a:extLst>
              <a:ext uri="{FF2B5EF4-FFF2-40B4-BE49-F238E27FC236}">
                <a16:creationId xmlns="" xmlns:a16="http://schemas.microsoft.com/office/drawing/2014/main" id="{9CB8FFCA-B7CA-4465-BDBE-7F13BD141F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06271" y="3468741"/>
            <a:ext cx="2937638" cy="2568011"/>
          </a:xfrm>
        </p:spPr>
      </p:pic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B5B098D5-0A5C-4671-86AF-5B9C7177F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471862"/>
            <a:ext cx="3499104" cy="2469319"/>
          </a:xfrm>
        </p:spPr>
        <p:txBody>
          <a:bodyPr/>
          <a:lstStyle/>
          <a:p>
            <a:r>
              <a:rPr lang="pl-PL" dirty="0"/>
              <a:t>139, 00 zł.</a:t>
            </a:r>
          </a:p>
          <a:p>
            <a:pPr>
              <a:buSzPct val="114999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8703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AD42FC3-D432-444A-B4F5-5CF45219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Akcesoria dla kota / Cat accessories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248ECB96-E7A0-4E0F-AF0C-25644E514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>
                <a:ea typeface="+mn-lt"/>
                <a:cs typeface="+mn-lt"/>
              </a:rPr>
              <a:t>Żwirek dla kota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68734E88-8CE7-402C-BA25-3C6E6C51BF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49, 80 </a:t>
            </a:r>
            <a:r>
              <a:rPr lang="en-US" dirty="0" err="1"/>
              <a:t>zł</a:t>
            </a:r>
            <a:r>
              <a:rPr lang="en-US" dirty="0"/>
              <a:t>.</a:t>
            </a:r>
            <a:br>
              <a:rPr lang="en-US" dirty="0"/>
            </a:br>
            <a:endParaRPr lang="pl-PL" b="1"/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44E2C6D3-48C8-48A5-AEE1-F265C521D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pl-PL" sz="4400">
                <a:ea typeface="+mn-lt"/>
                <a:cs typeface="+mn-lt"/>
              </a:rPr>
              <a:t>Cat litter</a:t>
            </a:r>
            <a:endParaRPr lang="pl-PL" sz="4400"/>
          </a:p>
        </p:txBody>
      </p:sp>
      <p:pic>
        <p:nvPicPr>
          <p:cNvPr id="7" name="Obraz 7" descr="Obraz zawierający tekst, ciemny&#10;&#10;Opis wygenerowany automatycznie">
            <a:extLst>
              <a:ext uri="{FF2B5EF4-FFF2-40B4-BE49-F238E27FC236}">
                <a16:creationId xmlns="" xmlns:a16="http://schemas.microsoft.com/office/drawing/2014/main" id="{43BD0CB3-6F88-44FD-AF53-32800AE952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916724" y="3108384"/>
            <a:ext cx="2645227" cy="2415267"/>
          </a:xfrm>
        </p:spPr>
      </p:pic>
    </p:spTree>
    <p:extLst>
      <p:ext uri="{BB962C8B-B14F-4D97-AF65-F5344CB8AC3E}">
        <p14:creationId xmlns:p14="http://schemas.microsoft.com/office/powerpoint/2010/main" val="8910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6F460A1-1386-423E-8D75-6621C11A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Akcesoria dla kota / Cat accessories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62920BD-AE9A-44A2-B785-03D0C4A6A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Identyfikatory dla zwierząt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6C721668-7068-4472-BA13-76536DB1A4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20,00 zł.</a:t>
            </a:r>
          </a:p>
          <a:p>
            <a:pPr>
              <a:buSzPct val="114999"/>
            </a:pP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752C82FF-A2EA-4AC0-8DD7-605533E37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1458004"/>
          </a:xfrm>
        </p:spPr>
        <p:txBody>
          <a:bodyPr/>
          <a:lstStyle/>
          <a:p>
            <a:pPr algn="ctr"/>
            <a:r>
              <a:rPr lang="pl-PL" sz="4400" err="1"/>
              <a:t>Pets</a:t>
            </a:r>
            <a:r>
              <a:rPr lang="pl-PL" sz="4400" dirty="0"/>
              <a:t> </a:t>
            </a:r>
            <a:r>
              <a:rPr lang="pl-PL" sz="4400" err="1"/>
              <a:t>badges</a:t>
            </a:r>
            <a:endParaRPr lang="pl-PL" sz="4400"/>
          </a:p>
        </p:txBody>
      </p:sp>
      <p:pic>
        <p:nvPicPr>
          <p:cNvPr id="10" name="Obraz 10" descr="Obraz zawierający tekst&#10;&#10;Opis wygenerowany automatycznie">
            <a:extLst>
              <a:ext uri="{FF2B5EF4-FFF2-40B4-BE49-F238E27FC236}">
                <a16:creationId xmlns="" xmlns:a16="http://schemas.microsoft.com/office/drawing/2014/main" id="{EF892050-DD25-431C-A2F4-BB6AE82CEE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7657" y="3547538"/>
            <a:ext cx="2274911" cy="2274911"/>
          </a:xfrm>
        </p:spPr>
      </p:pic>
    </p:spTree>
    <p:extLst>
      <p:ext uri="{BB962C8B-B14F-4D97-AF65-F5344CB8AC3E}">
        <p14:creationId xmlns:p14="http://schemas.microsoft.com/office/powerpoint/2010/main" val="4008201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80E1C7-84B4-4C9C-8CB6-D76549E3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Zabawki dla kota / Cat toys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C7C91D1-B66E-490B-8667-762A5A881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Drapak dla kota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740FBDFF-BCD7-4556-95B4-00D130577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sz="4400" err="1"/>
              <a:t>Cat</a:t>
            </a:r>
            <a:r>
              <a:rPr lang="pl-PL" sz="4400" dirty="0"/>
              <a:t> </a:t>
            </a:r>
            <a:r>
              <a:rPr lang="pl-PL" sz="4400" err="1"/>
              <a:t>tree</a:t>
            </a:r>
            <a:endParaRPr lang="pl-PL" sz="4400"/>
          </a:p>
        </p:txBody>
      </p:sp>
      <p:pic>
        <p:nvPicPr>
          <p:cNvPr id="10" name="Obraz 10" descr="Obraz zawierający ciemny&#10;&#10;Opis wygenerowany automatycznie">
            <a:extLst>
              <a:ext uri="{FF2B5EF4-FFF2-40B4-BE49-F238E27FC236}">
                <a16:creationId xmlns="" xmlns:a16="http://schemas.microsoft.com/office/drawing/2014/main" id="{9A131BF6-402F-44EA-8C1B-C756FE22CE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47223" y="2948825"/>
            <a:ext cx="2652011" cy="2640150"/>
          </a:xfrm>
        </p:spPr>
      </p:pic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D0DDE716-4341-4A26-A285-25E0C6FEC3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125, 90 zł.</a:t>
            </a:r>
          </a:p>
          <a:p>
            <a:pPr>
              <a:buSzPct val="114999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57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61BA7AD-88D5-4551-B975-AC0B0C9B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Opieka medyczna / </a:t>
            </a:r>
            <a:r>
              <a:rPr lang="pl-PL" dirty="0">
                <a:ea typeface="+mj-lt"/>
                <a:cs typeface="+mj-lt"/>
              </a:rPr>
              <a:t>weterynarz</a:t>
            </a:r>
          </a:p>
          <a:p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care</a:t>
            </a:r>
            <a:r>
              <a:rPr lang="pl-PL" dirty="0"/>
              <a:t> / vet     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8AD00752-21CC-4882-B73E-2BD5DA461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Pakiet medyczny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6D9EA61-29E2-49BC-BF87-B04F6E7043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59, 90 zł. / za miesiąc dla kociąt.</a:t>
            </a:r>
          </a:p>
          <a:p>
            <a:pPr>
              <a:buSzPct val="114999"/>
            </a:pPr>
            <a:r>
              <a:rPr lang="pl-PL" dirty="0"/>
              <a:t>45, 90 zł./ za miesiąc dla kotów dorosłych.</a:t>
            </a:r>
          </a:p>
          <a:p>
            <a:pPr>
              <a:buSzPct val="114999"/>
            </a:pPr>
            <a:r>
              <a:rPr lang="pl-PL" dirty="0"/>
              <a:t>46, 90 zł. / za miesiąc dla kotów starszych.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64027017-1E5C-47B0-A58D-4DD7B20C2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package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DF104668-C897-433E-AA62-43BC9881BE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" dirty="0">
                <a:latin typeface="Consolas"/>
              </a:rPr>
              <a:t>59.90 PLN. / per month for kittens</a:t>
            </a:r>
            <a:r>
              <a:rPr lang="en" dirty="0" smtClean="0">
                <a:latin typeface="Consolas"/>
              </a:rPr>
              <a:t>.
</a:t>
            </a:r>
            <a:r>
              <a:rPr lang="en" dirty="0">
                <a:latin typeface="Consolas"/>
              </a:rPr>
              <a:t>
45.90 PLN / month for adult cats.
46, 90 PLN. / per month for older cats.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6710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202</Words>
  <Application>Microsoft Office PowerPoint</Application>
  <PresentationFormat>Niestandardowy</PresentationFormat>
  <Paragraphs>52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Organic</vt:lpstr>
      <vt:lpstr>Remember. It's not a toy.</vt:lpstr>
      <vt:lpstr>Karmienie kota / Feeding the cat</vt:lpstr>
      <vt:lpstr>Karmienie kota / Feeding the cat </vt:lpstr>
      <vt:lpstr>Akcesoria dla kota / Cat accessories</vt:lpstr>
      <vt:lpstr>Akcesoria dla kota / Cat accessories</vt:lpstr>
      <vt:lpstr>Akcesoria dla kota / Cat accessories</vt:lpstr>
      <vt:lpstr>Akcesoria dla kota / Cat accessories</vt:lpstr>
      <vt:lpstr>Zabawki dla kota / Cat toys</vt:lpstr>
      <vt:lpstr>Opieka medyczna / weterynarz Medical care / vet     </vt:lpstr>
      <vt:lpstr>REMEMBER!  Pet costs… Sometimes a lot. Think about it before you decide that you want to have one. </vt:lpstr>
      <vt:lpstr>                               Thank you for your attention. The presentation was prepared by Artur Gawlik &amp; the team </vt:lpstr>
      <vt:lpstr>Prezentacja przygotowana w ramach realizacji zadań wynikających z projektu Małopolskie Talenty.  Temat: PETS  ARE  NOT  TOYS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</dc:creator>
  <cp:lastModifiedBy>Użytkownik</cp:lastModifiedBy>
  <cp:revision>390</cp:revision>
  <dcterms:created xsi:type="dcterms:W3CDTF">2021-02-04T20:51:13Z</dcterms:created>
  <dcterms:modified xsi:type="dcterms:W3CDTF">2021-03-29T15:33:13Z</dcterms:modified>
</cp:coreProperties>
</file>